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7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5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9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65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9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71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53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0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8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15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9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2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3982996-F7F9-40B5-9C31-0F9C00BBAC4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E4C99E5-50E5-41CB-8F81-31C8831D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D20C-1E4A-2FD8-1F73-B1671BA7F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083" y="1219200"/>
            <a:ext cx="8825658" cy="139971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 Study (Group 5)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730E7-5140-E3CB-B5ED-1F57A1432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2450" y="3765324"/>
            <a:ext cx="2674291" cy="180985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Saakshi Narayan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Pallavi Chauhan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Sravani meka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Priyadarsini m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Juhi shaw</a:t>
            </a:r>
          </a:p>
        </p:txBody>
      </p:sp>
    </p:spTree>
    <p:extLst>
      <p:ext uri="{BB962C8B-B14F-4D97-AF65-F5344CB8AC3E}">
        <p14:creationId xmlns:p14="http://schemas.microsoft.com/office/powerpoint/2010/main" val="92950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ACE5EA8-AA1A-3D3C-793F-F9E6D016B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59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1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034CA1A-97FD-9F0A-691B-2FE7FC26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3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81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A220004-E6E7-E586-CB89-067F01804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8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2A0B96F-8791-5412-9D32-1F6362AD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3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65C5BEF-32CB-5AE3-98DB-CEB9084C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5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772DC1CC-29A6-7592-E3FF-8DA49D084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5570" cy="683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9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DFEACCA-8F62-F0DB-C0AF-83193F26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86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185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1508CD4-9BD8-D0E9-DA74-5FFF002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0995" cy="683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77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0E7B03D5-1B39-34B0-C4D1-72643BC0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36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F32997CE-A7E2-7D2D-4179-2EDF668E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1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F3CDB-9F8A-1828-C6EE-69D25553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9" y="125128"/>
            <a:ext cx="10058400" cy="6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1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38871-BFC0-F4C0-83E0-90FD4B65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86" y="-1"/>
            <a:ext cx="9632749" cy="67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62EABE6-095D-CD7B-EC75-8AEDCE2E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2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7AF69C-DD6C-A90C-336F-9541B25EF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2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61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9C7230D-C8AE-0F4A-9944-62260D7E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73153"/>
            <a:ext cx="12192001" cy="68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91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2B396A8-ED6F-0FB8-CDBE-D6FFF6C9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4551" cy="68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16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11B74EE-2121-B870-E29E-6EC4AF12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971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5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3589943-4069-A37A-EB55-55ACC80DA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18872"/>
            <a:ext cx="12184551" cy="69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67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</TotalTime>
  <Words>17</Words>
  <Application>Microsoft Office PowerPoint</Application>
  <PresentationFormat>Widescreen</PresentationFormat>
  <Paragraphs>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 Boardroom</vt:lpstr>
      <vt:lpstr>Case Study (Group 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(Group 5)</dc:title>
  <dc:creator>Shaw, Juhi SBOBNG-PTIY/FAA</dc:creator>
  <cp:lastModifiedBy>Shaw, Juhi SBOBNG-PTIY/FAA</cp:lastModifiedBy>
  <cp:revision>1</cp:revision>
  <dcterms:created xsi:type="dcterms:W3CDTF">2023-09-12T03:50:45Z</dcterms:created>
  <dcterms:modified xsi:type="dcterms:W3CDTF">2023-09-12T04:09:42Z</dcterms:modified>
</cp:coreProperties>
</file>